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4A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712A07-B6B9-42A6-933F-4AF20FD5193B}" v="2" dt="2023-02-15T12:35:13.326"/>
    <p1510:client id="{6CC094BD-1D59-46B6-883D-ECD35EA5844C}" v="10" dt="2023-02-15T12:30:27.081"/>
    <p1510:client id="{9DB3614D-B7F9-485A-BC4E-816FC25715C7}" v="9" dt="2023-02-15T12:33:50.509"/>
    <p1510:client id="{E55A17C6-DF1E-4CCD-BDE4-75BF8A522AA1}" v="2" dt="2023-02-15T12:36:42.5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5" autoAdjust="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dine Teles" userId="af83299c-e416-4a94-a966-531d761255d3" providerId="ADAL" clId="{15712A07-B6B9-42A6-933F-4AF20FD5193B}"/>
    <pc:docChg chg="custSel modSld">
      <pc:chgData name="Nadine Teles" userId="af83299c-e416-4a94-a966-531d761255d3" providerId="ADAL" clId="{15712A07-B6B9-42A6-933F-4AF20FD5193B}" dt="2023-02-15T12:35:47.774" v="13" actId="120"/>
      <pc:docMkLst>
        <pc:docMk/>
      </pc:docMkLst>
      <pc:sldChg chg="addSp delSp modSp mod">
        <pc:chgData name="Nadine Teles" userId="af83299c-e416-4a94-a966-531d761255d3" providerId="ADAL" clId="{15712A07-B6B9-42A6-933F-4AF20FD5193B}" dt="2023-02-15T12:35:47.774" v="13" actId="120"/>
        <pc:sldMkLst>
          <pc:docMk/>
          <pc:sldMk cId="1938057855" sldId="270"/>
        </pc:sldMkLst>
        <pc:spChg chg="add mod">
          <ac:chgData name="Nadine Teles" userId="af83299c-e416-4a94-a966-531d761255d3" providerId="ADAL" clId="{15712A07-B6B9-42A6-933F-4AF20FD5193B}" dt="2023-02-15T12:35:47.774" v="13" actId="120"/>
          <ac:spMkLst>
            <pc:docMk/>
            <pc:sldMk cId="1938057855" sldId="270"/>
            <ac:spMk id="4" creationId="{44C49B49-3F30-DF75-456F-5992CA803236}"/>
          </ac:spMkLst>
        </pc:spChg>
        <pc:spChg chg="del mod">
          <ac:chgData name="Nadine Teles" userId="af83299c-e416-4a94-a966-531d761255d3" providerId="ADAL" clId="{15712A07-B6B9-42A6-933F-4AF20FD5193B}" dt="2023-02-15T12:35:04.908" v="1" actId="478"/>
          <ac:spMkLst>
            <pc:docMk/>
            <pc:sldMk cId="1938057855" sldId="270"/>
            <ac:spMk id="5" creationId="{75128428-E6A9-4798-C495-204195866CDF}"/>
          </ac:spMkLst>
        </pc:spChg>
        <pc:graphicFrameChg chg="del">
          <ac:chgData name="Nadine Teles" userId="af83299c-e416-4a94-a966-531d761255d3" providerId="ADAL" clId="{15712A07-B6B9-42A6-933F-4AF20FD5193B}" dt="2023-02-15T12:35:08.023" v="2" actId="478"/>
          <ac:graphicFrameMkLst>
            <pc:docMk/>
            <pc:sldMk cId="1938057855" sldId="270"/>
            <ac:graphicFrameMk id="7" creationId="{7D7EBDB7-76E0-8B7B-592B-412883ABB8EA}"/>
          </ac:graphicFrameMkLst>
        </pc:graphicFrameChg>
        <pc:picChg chg="add mod">
          <ac:chgData name="Nadine Teles" userId="af83299c-e416-4a94-a966-531d761255d3" providerId="ADAL" clId="{15712A07-B6B9-42A6-933F-4AF20FD5193B}" dt="2023-02-15T12:35:23.947" v="6" actId="1076"/>
          <ac:picMkLst>
            <pc:docMk/>
            <pc:sldMk cId="1938057855" sldId="270"/>
            <ac:picMk id="2" creationId="{2EE2B8B0-32E1-5289-4ABE-0F7015A55EF6}"/>
          </ac:picMkLst>
        </pc:picChg>
      </pc:sldChg>
    </pc:docChg>
  </pc:docChgLst>
  <pc:docChgLst>
    <pc:chgData name="Celia Tavares" userId="6d30327c-d7a7-45ea-84fb-bef445af4f2f" providerId="ADAL" clId="{B4E4ACD3-DE29-4F04-92D6-5DC892BDB037}"/>
    <pc:docChg chg="undo custSel delSld modSld">
      <pc:chgData name="Celia Tavares" userId="6d30327c-d7a7-45ea-84fb-bef445af4f2f" providerId="ADAL" clId="{B4E4ACD3-DE29-4F04-92D6-5DC892BDB037}" dt="2023-01-02T13:07:24.771" v="424" actId="313"/>
      <pc:docMkLst>
        <pc:docMk/>
      </pc:docMkLst>
      <pc:sldChg chg="del">
        <pc:chgData name="Celia Tavares" userId="6d30327c-d7a7-45ea-84fb-bef445af4f2f" providerId="ADAL" clId="{B4E4ACD3-DE29-4F04-92D6-5DC892BDB037}" dt="2023-01-02T13:00:59.952" v="0" actId="47"/>
        <pc:sldMkLst>
          <pc:docMk/>
          <pc:sldMk cId="3390969636" sldId="256"/>
        </pc:sldMkLst>
      </pc:sldChg>
      <pc:sldChg chg="del">
        <pc:chgData name="Celia Tavares" userId="6d30327c-d7a7-45ea-84fb-bef445af4f2f" providerId="ADAL" clId="{B4E4ACD3-DE29-4F04-92D6-5DC892BDB037}" dt="2023-01-02T13:01:09.249" v="21" actId="47"/>
        <pc:sldMkLst>
          <pc:docMk/>
          <pc:sldMk cId="3743038634" sldId="262"/>
        </pc:sldMkLst>
      </pc:sldChg>
      <pc:sldChg chg="del">
        <pc:chgData name="Celia Tavares" userId="6d30327c-d7a7-45ea-84fb-bef445af4f2f" providerId="ADAL" clId="{B4E4ACD3-DE29-4F04-92D6-5DC892BDB037}" dt="2023-01-02T13:01:00.530" v="1" actId="47"/>
        <pc:sldMkLst>
          <pc:docMk/>
          <pc:sldMk cId="3504353389" sldId="263"/>
        </pc:sldMkLst>
      </pc:sldChg>
      <pc:sldChg chg="del">
        <pc:chgData name="Celia Tavares" userId="6d30327c-d7a7-45ea-84fb-bef445af4f2f" providerId="ADAL" clId="{B4E4ACD3-DE29-4F04-92D6-5DC892BDB037}" dt="2023-01-02T13:01:01.044" v="2" actId="47"/>
        <pc:sldMkLst>
          <pc:docMk/>
          <pc:sldMk cId="1683002462" sldId="264"/>
        </pc:sldMkLst>
      </pc:sldChg>
      <pc:sldChg chg="del">
        <pc:chgData name="Celia Tavares" userId="6d30327c-d7a7-45ea-84fb-bef445af4f2f" providerId="ADAL" clId="{B4E4ACD3-DE29-4F04-92D6-5DC892BDB037}" dt="2023-01-02T13:01:01.794" v="3" actId="47"/>
        <pc:sldMkLst>
          <pc:docMk/>
          <pc:sldMk cId="110944571" sldId="265"/>
        </pc:sldMkLst>
      </pc:sldChg>
      <pc:sldChg chg="addSp delSp modSp mod">
        <pc:chgData name="Celia Tavares" userId="6d30327c-d7a7-45ea-84fb-bef445af4f2f" providerId="ADAL" clId="{B4E4ACD3-DE29-4F04-92D6-5DC892BDB037}" dt="2023-01-02T13:07:24.771" v="424" actId="313"/>
        <pc:sldMkLst>
          <pc:docMk/>
          <pc:sldMk cId="1938057855" sldId="270"/>
        </pc:sldMkLst>
        <pc:spChg chg="del">
          <ac:chgData name="Celia Tavares" userId="6d30327c-d7a7-45ea-84fb-bef445af4f2f" providerId="ADAL" clId="{B4E4ACD3-DE29-4F04-92D6-5DC892BDB037}" dt="2023-01-02T13:01:19.182" v="22" actId="478"/>
          <ac:spMkLst>
            <pc:docMk/>
            <pc:sldMk cId="1938057855" sldId="270"/>
            <ac:spMk id="2" creationId="{279DD586-A549-8894-FBB4-7D339A7E326C}"/>
          </ac:spMkLst>
        </pc:spChg>
        <pc:spChg chg="add del mod">
          <ac:chgData name="Celia Tavares" userId="6d30327c-d7a7-45ea-84fb-bef445af4f2f" providerId="ADAL" clId="{B4E4ACD3-DE29-4F04-92D6-5DC892BDB037}" dt="2023-01-02T13:01:22.679" v="23" actId="478"/>
          <ac:spMkLst>
            <pc:docMk/>
            <pc:sldMk cId="1938057855" sldId="270"/>
            <ac:spMk id="6" creationId="{8F0D404A-C001-C1F4-4533-B8FC4372282B}"/>
          </ac:spMkLst>
        </pc:spChg>
        <pc:graphicFrameChg chg="mod modGraphic">
          <ac:chgData name="Celia Tavares" userId="6d30327c-d7a7-45ea-84fb-bef445af4f2f" providerId="ADAL" clId="{B4E4ACD3-DE29-4F04-92D6-5DC892BDB037}" dt="2023-01-02T13:07:13.181" v="422" actId="790"/>
          <ac:graphicFrameMkLst>
            <pc:docMk/>
            <pc:sldMk cId="1938057855" sldId="270"/>
            <ac:graphicFrameMk id="4" creationId="{50D21351-13E6-4FC3-EBC5-4E713561C982}"/>
          </ac:graphicFrameMkLst>
        </pc:graphicFrameChg>
        <pc:graphicFrameChg chg="mod modGraphic">
          <ac:chgData name="Celia Tavares" userId="6d30327c-d7a7-45ea-84fb-bef445af4f2f" providerId="ADAL" clId="{B4E4ACD3-DE29-4F04-92D6-5DC892BDB037}" dt="2023-01-02T13:07:24.771" v="424" actId="313"/>
          <ac:graphicFrameMkLst>
            <pc:docMk/>
            <pc:sldMk cId="1938057855" sldId="270"/>
            <ac:graphicFrameMk id="5" creationId="{5F3D1E1E-B519-D9F9-2461-D7D5A805D1F9}"/>
          </ac:graphicFrameMkLst>
        </pc:graphicFrameChg>
      </pc:sldChg>
      <pc:sldChg chg="del">
        <pc:chgData name="Celia Tavares" userId="6d30327c-d7a7-45ea-84fb-bef445af4f2f" providerId="ADAL" clId="{B4E4ACD3-DE29-4F04-92D6-5DC892BDB037}" dt="2023-01-02T13:01:02.305" v="4" actId="47"/>
        <pc:sldMkLst>
          <pc:docMk/>
          <pc:sldMk cId="2567974222" sldId="271"/>
        </pc:sldMkLst>
      </pc:sldChg>
      <pc:sldChg chg="del">
        <pc:chgData name="Celia Tavares" userId="6d30327c-d7a7-45ea-84fb-bef445af4f2f" providerId="ADAL" clId="{B4E4ACD3-DE29-4F04-92D6-5DC892BDB037}" dt="2023-01-02T13:01:02.742" v="5" actId="47"/>
        <pc:sldMkLst>
          <pc:docMk/>
          <pc:sldMk cId="3095971761" sldId="274"/>
        </pc:sldMkLst>
      </pc:sldChg>
      <pc:sldChg chg="del">
        <pc:chgData name="Celia Tavares" userId="6d30327c-d7a7-45ea-84fb-bef445af4f2f" providerId="ADAL" clId="{B4E4ACD3-DE29-4F04-92D6-5DC892BDB037}" dt="2023-01-02T13:01:03.133" v="6" actId="47"/>
        <pc:sldMkLst>
          <pc:docMk/>
          <pc:sldMk cId="900624444" sldId="275"/>
        </pc:sldMkLst>
      </pc:sldChg>
      <pc:sldChg chg="del">
        <pc:chgData name="Celia Tavares" userId="6d30327c-d7a7-45ea-84fb-bef445af4f2f" providerId="ADAL" clId="{B4E4ACD3-DE29-4F04-92D6-5DC892BDB037}" dt="2023-01-02T13:01:05.202" v="9" actId="47"/>
        <pc:sldMkLst>
          <pc:docMk/>
          <pc:sldMk cId="3611594786" sldId="277"/>
        </pc:sldMkLst>
      </pc:sldChg>
      <pc:sldChg chg="del">
        <pc:chgData name="Celia Tavares" userId="6d30327c-d7a7-45ea-84fb-bef445af4f2f" providerId="ADAL" clId="{B4E4ACD3-DE29-4F04-92D6-5DC892BDB037}" dt="2023-01-02T13:01:05.477" v="10" actId="47"/>
        <pc:sldMkLst>
          <pc:docMk/>
          <pc:sldMk cId="3592452133" sldId="278"/>
        </pc:sldMkLst>
      </pc:sldChg>
      <pc:sldChg chg="del">
        <pc:chgData name="Celia Tavares" userId="6d30327c-d7a7-45ea-84fb-bef445af4f2f" providerId="ADAL" clId="{B4E4ACD3-DE29-4F04-92D6-5DC892BDB037}" dt="2023-01-02T13:01:05.700" v="11" actId="47"/>
        <pc:sldMkLst>
          <pc:docMk/>
          <pc:sldMk cId="1292219657" sldId="279"/>
        </pc:sldMkLst>
      </pc:sldChg>
      <pc:sldChg chg="del">
        <pc:chgData name="Celia Tavares" userId="6d30327c-d7a7-45ea-84fb-bef445af4f2f" providerId="ADAL" clId="{B4E4ACD3-DE29-4F04-92D6-5DC892BDB037}" dt="2023-01-02T13:01:05.922" v="12" actId="47"/>
        <pc:sldMkLst>
          <pc:docMk/>
          <pc:sldMk cId="1632579785" sldId="280"/>
        </pc:sldMkLst>
      </pc:sldChg>
      <pc:sldChg chg="del">
        <pc:chgData name="Celia Tavares" userId="6d30327c-d7a7-45ea-84fb-bef445af4f2f" providerId="ADAL" clId="{B4E4ACD3-DE29-4F04-92D6-5DC892BDB037}" dt="2023-01-02T13:01:06.153" v="13" actId="47"/>
        <pc:sldMkLst>
          <pc:docMk/>
          <pc:sldMk cId="1815427610" sldId="282"/>
        </pc:sldMkLst>
      </pc:sldChg>
      <pc:sldChg chg="del">
        <pc:chgData name="Celia Tavares" userId="6d30327c-d7a7-45ea-84fb-bef445af4f2f" providerId="ADAL" clId="{B4E4ACD3-DE29-4F04-92D6-5DC892BDB037}" dt="2023-01-02T13:01:06.380" v="14" actId="47"/>
        <pc:sldMkLst>
          <pc:docMk/>
          <pc:sldMk cId="409864427" sldId="283"/>
        </pc:sldMkLst>
      </pc:sldChg>
      <pc:sldChg chg="del">
        <pc:chgData name="Celia Tavares" userId="6d30327c-d7a7-45ea-84fb-bef445af4f2f" providerId="ADAL" clId="{B4E4ACD3-DE29-4F04-92D6-5DC892BDB037}" dt="2023-01-02T13:01:03.787" v="7" actId="47"/>
        <pc:sldMkLst>
          <pc:docMk/>
          <pc:sldMk cId="158142836" sldId="302"/>
        </pc:sldMkLst>
      </pc:sldChg>
      <pc:sldChg chg="del">
        <pc:chgData name="Celia Tavares" userId="6d30327c-d7a7-45ea-84fb-bef445af4f2f" providerId="ADAL" clId="{B4E4ACD3-DE29-4F04-92D6-5DC892BDB037}" dt="2023-01-02T13:01:04.888" v="8" actId="47"/>
        <pc:sldMkLst>
          <pc:docMk/>
          <pc:sldMk cId="4283767061" sldId="303"/>
        </pc:sldMkLst>
      </pc:sldChg>
      <pc:sldChg chg="del">
        <pc:chgData name="Celia Tavares" userId="6d30327c-d7a7-45ea-84fb-bef445af4f2f" providerId="ADAL" clId="{B4E4ACD3-DE29-4F04-92D6-5DC892BDB037}" dt="2023-01-02T13:01:06.603" v="15" actId="47"/>
        <pc:sldMkLst>
          <pc:docMk/>
          <pc:sldMk cId="2046728314" sldId="307"/>
        </pc:sldMkLst>
      </pc:sldChg>
      <pc:sldChg chg="del">
        <pc:chgData name="Celia Tavares" userId="6d30327c-d7a7-45ea-84fb-bef445af4f2f" providerId="ADAL" clId="{B4E4ACD3-DE29-4F04-92D6-5DC892BDB037}" dt="2023-01-02T13:01:06.804" v="16" actId="47"/>
        <pc:sldMkLst>
          <pc:docMk/>
          <pc:sldMk cId="650388205" sldId="308"/>
        </pc:sldMkLst>
      </pc:sldChg>
      <pc:sldChg chg="del">
        <pc:chgData name="Celia Tavares" userId="6d30327c-d7a7-45ea-84fb-bef445af4f2f" providerId="ADAL" clId="{B4E4ACD3-DE29-4F04-92D6-5DC892BDB037}" dt="2023-01-02T13:01:07.034" v="17" actId="47"/>
        <pc:sldMkLst>
          <pc:docMk/>
          <pc:sldMk cId="2775285050" sldId="309"/>
        </pc:sldMkLst>
      </pc:sldChg>
      <pc:sldChg chg="del">
        <pc:chgData name="Celia Tavares" userId="6d30327c-d7a7-45ea-84fb-bef445af4f2f" providerId="ADAL" clId="{B4E4ACD3-DE29-4F04-92D6-5DC892BDB037}" dt="2023-01-02T13:01:07.505" v="19" actId="47"/>
        <pc:sldMkLst>
          <pc:docMk/>
          <pc:sldMk cId="3522372298" sldId="310"/>
        </pc:sldMkLst>
      </pc:sldChg>
      <pc:sldChg chg="del">
        <pc:chgData name="Celia Tavares" userId="6d30327c-d7a7-45ea-84fb-bef445af4f2f" providerId="ADAL" clId="{B4E4ACD3-DE29-4F04-92D6-5DC892BDB037}" dt="2023-01-02T13:01:07.285" v="18" actId="47"/>
        <pc:sldMkLst>
          <pc:docMk/>
          <pc:sldMk cId="1824973190" sldId="311"/>
        </pc:sldMkLst>
      </pc:sldChg>
      <pc:sldChg chg="del">
        <pc:chgData name="Celia Tavares" userId="6d30327c-d7a7-45ea-84fb-bef445af4f2f" providerId="ADAL" clId="{B4E4ACD3-DE29-4F04-92D6-5DC892BDB037}" dt="2023-01-02T13:01:08.311" v="20" actId="47"/>
        <pc:sldMkLst>
          <pc:docMk/>
          <pc:sldMk cId="205405593" sldId="312"/>
        </pc:sldMkLst>
      </pc:sldChg>
    </pc:docChg>
  </pc:docChgLst>
  <pc:docChgLst>
    <pc:chgData name="Nadine Teles" userId="af83299c-e416-4a94-a966-531d761255d3" providerId="ADAL" clId="{9DB3614D-B7F9-485A-BC4E-816FC25715C7}"/>
    <pc:docChg chg="custSel modSld">
      <pc:chgData name="Nadine Teles" userId="af83299c-e416-4a94-a966-531d761255d3" providerId="ADAL" clId="{9DB3614D-B7F9-485A-BC4E-816FC25715C7}" dt="2023-02-15T12:33:50.508" v="19" actId="14100"/>
      <pc:docMkLst>
        <pc:docMk/>
      </pc:docMkLst>
      <pc:sldChg chg="addSp delSp modSp mod">
        <pc:chgData name="Nadine Teles" userId="af83299c-e416-4a94-a966-531d761255d3" providerId="ADAL" clId="{9DB3614D-B7F9-485A-BC4E-816FC25715C7}" dt="2023-02-15T12:33:50.508" v="19" actId="14100"/>
        <pc:sldMkLst>
          <pc:docMk/>
          <pc:sldMk cId="1938057855" sldId="270"/>
        </pc:sldMkLst>
        <pc:spChg chg="add mod">
          <ac:chgData name="Nadine Teles" userId="af83299c-e416-4a94-a966-531d761255d3" providerId="ADAL" clId="{9DB3614D-B7F9-485A-BC4E-816FC25715C7}" dt="2023-02-15T12:32:28.247" v="1"/>
          <ac:spMkLst>
            <pc:docMk/>
            <pc:sldMk cId="1938057855" sldId="270"/>
            <ac:spMk id="3" creationId="{25C3CBAC-2B92-9037-D989-8E2849A4DA16}"/>
          </ac:spMkLst>
        </pc:spChg>
        <pc:spChg chg="add mod">
          <ac:chgData name="Nadine Teles" userId="af83299c-e416-4a94-a966-531d761255d3" providerId="ADAL" clId="{9DB3614D-B7F9-485A-BC4E-816FC25715C7}" dt="2023-02-15T12:32:28.247" v="1"/>
          <ac:spMkLst>
            <pc:docMk/>
            <pc:sldMk cId="1938057855" sldId="270"/>
            <ac:spMk id="4" creationId="{ABE4B404-0ADF-66FD-FF4A-A41ECA7475E4}"/>
          </ac:spMkLst>
        </pc:spChg>
        <pc:spChg chg="add mod">
          <ac:chgData name="Nadine Teles" userId="af83299c-e416-4a94-a966-531d761255d3" providerId="ADAL" clId="{9DB3614D-B7F9-485A-BC4E-816FC25715C7}" dt="2023-02-15T12:33:50.508" v="19" actId="14100"/>
          <ac:spMkLst>
            <pc:docMk/>
            <pc:sldMk cId="1938057855" sldId="270"/>
            <ac:spMk id="5" creationId="{75128428-E6A9-4798-C495-204195866CDF}"/>
          </ac:spMkLst>
        </pc:spChg>
        <pc:spChg chg="add mod">
          <ac:chgData name="Nadine Teles" userId="af83299c-e416-4a94-a966-531d761255d3" providerId="ADAL" clId="{9DB3614D-B7F9-485A-BC4E-816FC25715C7}" dt="2023-02-15T12:32:39.982" v="4" actId="1076"/>
          <ac:spMkLst>
            <pc:docMk/>
            <pc:sldMk cId="1938057855" sldId="270"/>
            <ac:spMk id="8" creationId="{A9FDAA4C-3F72-C6F9-5D5E-3406F3A0220A}"/>
          </ac:spMkLst>
        </pc:spChg>
        <pc:grpChg chg="add del mod">
          <ac:chgData name="Nadine Teles" userId="af83299c-e416-4a94-a966-531d761255d3" providerId="ADAL" clId="{9DB3614D-B7F9-485A-BC4E-816FC25715C7}" dt="2023-02-15T12:32:30.335" v="2" actId="478"/>
          <ac:grpSpMkLst>
            <pc:docMk/>
            <pc:sldMk cId="1938057855" sldId="270"/>
            <ac:grpSpMk id="2" creationId="{47FC442D-9554-F998-0103-7535291B0319}"/>
          </ac:grpSpMkLst>
        </pc:grpChg>
        <pc:graphicFrameChg chg="del">
          <ac:chgData name="Nadine Teles" userId="af83299c-e416-4a94-a966-531d761255d3" providerId="ADAL" clId="{9DB3614D-B7F9-485A-BC4E-816FC25715C7}" dt="2023-02-15T12:32:16.636" v="0" actId="478"/>
          <ac:graphicFrameMkLst>
            <pc:docMk/>
            <pc:sldMk cId="1938057855" sldId="270"/>
            <ac:graphicFrameMk id="6" creationId="{5DB3F662-3855-200E-2924-A44EC87C12A2}"/>
          </ac:graphicFrameMkLst>
        </pc:graphicFrameChg>
        <pc:graphicFrameChg chg="add mod">
          <ac:chgData name="Nadine Teles" userId="af83299c-e416-4a94-a966-531d761255d3" providerId="ADAL" clId="{9DB3614D-B7F9-485A-BC4E-816FC25715C7}" dt="2023-02-15T12:33:43.901" v="17" actId="14100"/>
          <ac:graphicFrameMkLst>
            <pc:docMk/>
            <pc:sldMk cId="1938057855" sldId="270"/>
            <ac:graphicFrameMk id="7" creationId="{7D7EBDB7-76E0-8B7B-592B-412883ABB8EA}"/>
          </ac:graphicFrameMkLst>
        </pc:graphicFrameChg>
      </pc:sldChg>
    </pc:docChg>
  </pc:docChgLst>
  <pc:docChgLst>
    <pc:chgData name="Nadine Teles" userId="af83299c-e416-4a94-a966-531d761255d3" providerId="ADAL" clId="{6CC094BD-1D59-46B6-883D-ECD35EA5844C}"/>
    <pc:docChg chg="custSel modSld">
      <pc:chgData name="Nadine Teles" userId="af83299c-e416-4a94-a966-531d761255d3" providerId="ADAL" clId="{6CC094BD-1D59-46B6-883D-ECD35EA5844C}" dt="2023-02-15T12:30:27.081" v="46" actId="572"/>
      <pc:docMkLst>
        <pc:docMk/>
      </pc:docMkLst>
      <pc:sldChg chg="addSp delSp modSp mod">
        <pc:chgData name="Nadine Teles" userId="af83299c-e416-4a94-a966-531d761255d3" providerId="ADAL" clId="{6CC094BD-1D59-46B6-883D-ECD35EA5844C}" dt="2023-02-15T12:30:27.081" v="46" actId="572"/>
        <pc:sldMkLst>
          <pc:docMk/>
          <pc:sldMk cId="1938057855" sldId="270"/>
        </pc:sldMkLst>
        <pc:spChg chg="add del mod">
          <ac:chgData name="Nadine Teles" userId="af83299c-e416-4a94-a966-531d761255d3" providerId="ADAL" clId="{6CC094BD-1D59-46B6-883D-ECD35EA5844C}" dt="2023-02-15T12:28:11.943" v="1" actId="478"/>
          <ac:spMkLst>
            <pc:docMk/>
            <pc:sldMk cId="1938057855" sldId="270"/>
            <ac:spMk id="3" creationId="{2282BF21-2D0C-E836-8E78-01C5D27B1DB1}"/>
          </ac:spMkLst>
        </pc:spChg>
        <pc:graphicFrameChg chg="del">
          <ac:chgData name="Nadine Teles" userId="af83299c-e416-4a94-a966-531d761255d3" providerId="ADAL" clId="{6CC094BD-1D59-46B6-883D-ECD35EA5844C}" dt="2023-02-15T12:28:07.938" v="0" actId="478"/>
          <ac:graphicFrameMkLst>
            <pc:docMk/>
            <pc:sldMk cId="1938057855" sldId="270"/>
            <ac:graphicFrameMk id="4" creationId="{50D21351-13E6-4FC3-EBC5-4E713561C982}"/>
          </ac:graphicFrameMkLst>
        </pc:graphicFrameChg>
        <pc:graphicFrameChg chg="del">
          <ac:chgData name="Nadine Teles" userId="af83299c-e416-4a94-a966-531d761255d3" providerId="ADAL" clId="{6CC094BD-1D59-46B6-883D-ECD35EA5844C}" dt="2023-02-15T12:28:13.974" v="2" actId="478"/>
          <ac:graphicFrameMkLst>
            <pc:docMk/>
            <pc:sldMk cId="1938057855" sldId="270"/>
            <ac:graphicFrameMk id="5" creationId="{5F3D1E1E-B519-D9F9-2461-D7D5A805D1F9}"/>
          </ac:graphicFrameMkLst>
        </pc:graphicFrameChg>
        <pc:graphicFrameChg chg="add mod modGraphic">
          <ac:chgData name="Nadine Teles" userId="af83299c-e416-4a94-a966-531d761255d3" providerId="ADAL" clId="{6CC094BD-1D59-46B6-883D-ECD35EA5844C}" dt="2023-02-15T12:30:27.081" v="46" actId="572"/>
          <ac:graphicFrameMkLst>
            <pc:docMk/>
            <pc:sldMk cId="1938057855" sldId="270"/>
            <ac:graphicFrameMk id="6" creationId="{5DB3F662-3855-200E-2924-A44EC87C12A2}"/>
          </ac:graphicFrameMkLst>
        </pc:graphicFrameChg>
      </pc:sldChg>
    </pc:docChg>
  </pc:docChgLst>
  <pc:docChgLst>
    <pc:chgData name="Nadine Teles" userId="af83299c-e416-4a94-a966-531d761255d3" providerId="ADAL" clId="{E55A17C6-DF1E-4CCD-BDE4-75BF8A522AA1}"/>
    <pc:docChg chg="custSel modSld">
      <pc:chgData name="Nadine Teles" userId="af83299c-e416-4a94-a966-531d761255d3" providerId="ADAL" clId="{E55A17C6-DF1E-4CCD-BDE4-75BF8A522AA1}" dt="2023-02-15T12:36:50.474" v="7" actId="14100"/>
      <pc:docMkLst>
        <pc:docMk/>
      </pc:docMkLst>
      <pc:sldChg chg="addSp delSp modSp mod">
        <pc:chgData name="Nadine Teles" userId="af83299c-e416-4a94-a966-531d761255d3" providerId="ADAL" clId="{E55A17C6-DF1E-4CCD-BDE4-75BF8A522AA1}" dt="2023-02-15T12:36:50.474" v="7" actId="14100"/>
        <pc:sldMkLst>
          <pc:docMk/>
          <pc:sldMk cId="1938057855" sldId="270"/>
        </pc:sldMkLst>
        <pc:spChg chg="add del">
          <ac:chgData name="Nadine Teles" userId="af83299c-e416-4a94-a966-531d761255d3" providerId="ADAL" clId="{E55A17C6-DF1E-4CCD-BDE4-75BF8A522AA1}" dt="2023-02-15T12:36:42.548" v="4" actId="478"/>
          <ac:spMkLst>
            <pc:docMk/>
            <pc:sldMk cId="1938057855" sldId="270"/>
            <ac:spMk id="3" creationId="{E262ABED-B849-094D-5A90-B3513F9C2E85}"/>
          </ac:spMkLst>
        </pc:spChg>
        <pc:spChg chg="del">
          <ac:chgData name="Nadine Teles" userId="af83299c-e416-4a94-a966-531d761255d3" providerId="ADAL" clId="{E55A17C6-DF1E-4CCD-BDE4-75BF8A522AA1}" dt="2023-02-15T12:36:26.526" v="1" actId="478"/>
          <ac:spMkLst>
            <pc:docMk/>
            <pc:sldMk cId="1938057855" sldId="270"/>
            <ac:spMk id="4" creationId="{44C49B49-3F30-DF75-456F-5992CA803236}"/>
          </ac:spMkLst>
        </pc:spChg>
        <pc:spChg chg="add">
          <ac:chgData name="Nadine Teles" userId="af83299c-e416-4a94-a966-531d761255d3" providerId="ADAL" clId="{E55A17C6-DF1E-4CCD-BDE4-75BF8A522AA1}" dt="2023-02-15T12:36:33.207" v="2"/>
          <ac:spMkLst>
            <pc:docMk/>
            <pc:sldMk cId="1938057855" sldId="270"/>
            <ac:spMk id="6" creationId="{3B4872D1-9AE7-CA8F-DD6A-5948CE0256F3}"/>
          </ac:spMkLst>
        </pc:spChg>
        <pc:graphicFrameChg chg="add mod">
          <ac:chgData name="Nadine Teles" userId="af83299c-e416-4a94-a966-531d761255d3" providerId="ADAL" clId="{E55A17C6-DF1E-4CCD-BDE4-75BF8A522AA1}" dt="2023-02-15T12:36:50.474" v="7" actId="14100"/>
          <ac:graphicFrameMkLst>
            <pc:docMk/>
            <pc:sldMk cId="1938057855" sldId="270"/>
            <ac:graphicFrameMk id="5" creationId="{7DEB539F-C7BC-95C6-55BF-1E88D69EB7DD}"/>
          </ac:graphicFrameMkLst>
        </pc:graphicFrameChg>
        <pc:picChg chg="del">
          <ac:chgData name="Nadine Teles" userId="af83299c-e416-4a94-a966-531d761255d3" providerId="ADAL" clId="{E55A17C6-DF1E-4CCD-BDE4-75BF8A522AA1}" dt="2023-02-15T12:36:24.554" v="0" actId="478"/>
          <ac:picMkLst>
            <pc:docMk/>
            <pc:sldMk cId="1938057855" sldId="270"/>
            <ac:picMk id="2" creationId="{2EE2B8B0-32E1-5289-4ABE-0F7015A55EF6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F75188-C97F-E348-8A2B-D4861E709631}" type="doc">
      <dgm:prSet loTypeId="urn:microsoft.com/office/officeart/2005/8/layout/vList5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882DA9D7-3555-8A4B-9346-FF1F422E854A}">
      <dgm:prSet phldrT="[Text]" custT="1"/>
      <dgm:spPr>
        <a:solidFill>
          <a:srgbClr val="5A4AE3"/>
        </a:solidFill>
        <a:ln>
          <a:solidFill>
            <a:srgbClr val="5A4AE3"/>
          </a:solidFill>
        </a:ln>
      </dgm:spPr>
      <dgm:t>
        <a:bodyPr/>
        <a:lstStyle/>
        <a:p>
          <a:r>
            <a:rPr lang="en-GB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Step 1</a:t>
          </a:r>
        </a:p>
      </dgm:t>
    </dgm:pt>
    <dgm:pt modelId="{1D1F788F-A55F-C445-AF62-925F23859D5A}" type="parTrans" cxnId="{127CA24C-FD58-EF4E-A14E-E6BAA602733C}">
      <dgm:prSet/>
      <dgm:spPr/>
      <dgm:t>
        <a:bodyPr/>
        <a:lstStyle/>
        <a:p>
          <a:endParaRPr lang="en-GB"/>
        </a:p>
      </dgm:t>
    </dgm:pt>
    <dgm:pt modelId="{90683209-6777-C045-BA09-C0D44E72F2BF}" type="sibTrans" cxnId="{127CA24C-FD58-EF4E-A14E-E6BAA602733C}">
      <dgm:prSet/>
      <dgm:spPr/>
      <dgm:t>
        <a:bodyPr/>
        <a:lstStyle/>
        <a:p>
          <a:endParaRPr lang="en-GB"/>
        </a:p>
      </dgm:t>
    </dgm:pt>
    <dgm:pt modelId="{4F2BE555-A9C4-4F46-8593-8A150E86D916}">
      <dgm:prSet phldrT="[Text]" custT="1"/>
      <dgm:spPr/>
      <dgm:t>
        <a:bodyPr/>
        <a:lstStyle/>
        <a:p>
          <a:r>
            <a:rPr lang="en-GB" sz="1400" b="0" dirty="0">
              <a:latin typeface="Verdana" panose="020B0604030504040204" pitchFamily="34" charset="0"/>
              <a:ea typeface="Verdana" panose="020B0604030504040204" pitchFamily="34" charset="0"/>
            </a:rPr>
            <a:t>Track your time</a:t>
          </a:r>
        </a:p>
      </dgm:t>
    </dgm:pt>
    <dgm:pt modelId="{F87255E1-49CC-6C4D-9173-009EA32E0220}" type="parTrans" cxnId="{5DDA1368-138D-FE4E-B4BA-74F8A66ED129}">
      <dgm:prSet/>
      <dgm:spPr/>
      <dgm:t>
        <a:bodyPr/>
        <a:lstStyle/>
        <a:p>
          <a:endParaRPr lang="en-GB"/>
        </a:p>
      </dgm:t>
    </dgm:pt>
    <dgm:pt modelId="{F128B988-0EBB-D948-99A2-59890555010E}" type="sibTrans" cxnId="{5DDA1368-138D-FE4E-B4BA-74F8A66ED129}">
      <dgm:prSet/>
      <dgm:spPr/>
      <dgm:t>
        <a:bodyPr/>
        <a:lstStyle/>
        <a:p>
          <a:endParaRPr lang="en-GB"/>
        </a:p>
      </dgm:t>
    </dgm:pt>
    <dgm:pt modelId="{0930CF62-7B0E-E140-A50E-A5B9EEBC4386}">
      <dgm:prSet phldrT="[Text]" custT="1"/>
      <dgm:spPr/>
      <dgm:t>
        <a:bodyPr/>
        <a:lstStyle/>
        <a:p>
          <a:r>
            <a:rPr lang="en-GB" sz="1400" b="0" dirty="0">
              <a:latin typeface="Verdana" panose="020B0604030504040204" pitchFamily="34" charset="0"/>
              <a:ea typeface="Verdana" panose="020B0604030504040204" pitchFamily="34" charset="0"/>
            </a:rPr>
            <a:t>Set specific goals</a:t>
          </a:r>
        </a:p>
      </dgm:t>
    </dgm:pt>
    <dgm:pt modelId="{4FBA3B15-6BFD-8945-9158-964314DEBB0C}" type="parTrans" cxnId="{DF7617ED-97CD-FB4C-B30D-CF5CF26321A5}">
      <dgm:prSet/>
      <dgm:spPr/>
      <dgm:t>
        <a:bodyPr/>
        <a:lstStyle/>
        <a:p>
          <a:endParaRPr lang="en-GB"/>
        </a:p>
      </dgm:t>
    </dgm:pt>
    <dgm:pt modelId="{FC8252E7-0B51-FC45-86CC-512523862601}" type="sibTrans" cxnId="{DF7617ED-97CD-FB4C-B30D-CF5CF26321A5}">
      <dgm:prSet/>
      <dgm:spPr/>
      <dgm:t>
        <a:bodyPr/>
        <a:lstStyle/>
        <a:p>
          <a:endParaRPr lang="en-GB"/>
        </a:p>
      </dgm:t>
    </dgm:pt>
    <dgm:pt modelId="{5553DC36-CFB7-8445-913A-4D55537916D2}">
      <dgm:prSet phldrT="[Text]" custT="1"/>
      <dgm:spPr>
        <a:solidFill>
          <a:srgbClr val="5A4AE3"/>
        </a:solidFill>
        <a:ln>
          <a:solidFill>
            <a:srgbClr val="5A4AE3"/>
          </a:solidFill>
        </a:ln>
      </dgm:spPr>
      <dgm:t>
        <a:bodyPr/>
        <a:lstStyle/>
        <a:p>
          <a:r>
            <a:rPr lang="en-GB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Step 2</a:t>
          </a:r>
        </a:p>
      </dgm:t>
    </dgm:pt>
    <dgm:pt modelId="{10C31EC8-413D-1240-8B5D-24E47EA8DAC5}" type="parTrans" cxnId="{8DD9EED0-2418-2C40-98ED-B90F353E4B52}">
      <dgm:prSet/>
      <dgm:spPr/>
      <dgm:t>
        <a:bodyPr/>
        <a:lstStyle/>
        <a:p>
          <a:endParaRPr lang="en-GB"/>
        </a:p>
      </dgm:t>
    </dgm:pt>
    <dgm:pt modelId="{07CDE2C8-4654-924A-B1D9-E021D12E9EB8}" type="sibTrans" cxnId="{8DD9EED0-2418-2C40-98ED-B90F353E4B52}">
      <dgm:prSet/>
      <dgm:spPr/>
      <dgm:t>
        <a:bodyPr/>
        <a:lstStyle/>
        <a:p>
          <a:endParaRPr lang="en-GB"/>
        </a:p>
      </dgm:t>
    </dgm:pt>
    <dgm:pt modelId="{C88A0D4A-C4E9-FE4A-A02E-E096C51BA0F5}">
      <dgm:prSet phldrT="[Text]"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</a:rPr>
            <a:t>Establish boundaries</a:t>
          </a:r>
        </a:p>
      </dgm:t>
    </dgm:pt>
    <dgm:pt modelId="{901F8407-7777-3443-B17C-BE3D508B7EA3}" type="parTrans" cxnId="{42DDB23E-AAA3-6D41-9610-BE1D67D51F2D}">
      <dgm:prSet/>
      <dgm:spPr/>
      <dgm:t>
        <a:bodyPr/>
        <a:lstStyle/>
        <a:p>
          <a:endParaRPr lang="en-GB"/>
        </a:p>
      </dgm:t>
    </dgm:pt>
    <dgm:pt modelId="{66056697-0EE7-9843-94FE-BEFCD2A61442}" type="sibTrans" cxnId="{42DDB23E-AAA3-6D41-9610-BE1D67D51F2D}">
      <dgm:prSet/>
      <dgm:spPr/>
      <dgm:t>
        <a:bodyPr/>
        <a:lstStyle/>
        <a:p>
          <a:endParaRPr lang="en-GB"/>
        </a:p>
      </dgm:t>
    </dgm:pt>
    <dgm:pt modelId="{B1485730-CE93-1E47-91F0-EB78B0B2E34A}">
      <dgm:prSet phldrT="[Text]" custT="1"/>
      <dgm:spPr>
        <a:solidFill>
          <a:srgbClr val="5A4AE3"/>
        </a:solidFill>
        <a:ln>
          <a:solidFill>
            <a:srgbClr val="5A4AE3"/>
          </a:solidFill>
        </a:ln>
      </dgm:spPr>
      <dgm:t>
        <a:bodyPr/>
        <a:lstStyle/>
        <a:p>
          <a:r>
            <a:rPr lang="en-GB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Step 3</a:t>
          </a:r>
        </a:p>
      </dgm:t>
    </dgm:pt>
    <dgm:pt modelId="{38B66A9D-3CCE-3D46-A05C-5235888DF438}" type="parTrans" cxnId="{15452A9F-F69A-544D-A463-8CE207233392}">
      <dgm:prSet/>
      <dgm:spPr/>
      <dgm:t>
        <a:bodyPr/>
        <a:lstStyle/>
        <a:p>
          <a:endParaRPr lang="en-GB"/>
        </a:p>
      </dgm:t>
    </dgm:pt>
    <dgm:pt modelId="{EEB4CAFA-241D-4C46-B928-CA0139D1123B}" type="sibTrans" cxnId="{15452A9F-F69A-544D-A463-8CE207233392}">
      <dgm:prSet/>
      <dgm:spPr/>
      <dgm:t>
        <a:bodyPr/>
        <a:lstStyle/>
        <a:p>
          <a:endParaRPr lang="en-GB"/>
        </a:p>
      </dgm:t>
    </dgm:pt>
    <dgm:pt modelId="{299A5A36-D944-9F4B-A006-1A4B607C1397}">
      <dgm:prSet phldrT="[Text]"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</a:rPr>
            <a:t>Leave work at work</a:t>
          </a:r>
        </a:p>
      </dgm:t>
    </dgm:pt>
    <dgm:pt modelId="{E1B8855E-C2A8-3043-BBE1-3A5FF82AD0AA}" type="parTrans" cxnId="{F65CD391-03EF-B141-A68D-F98DA00780A0}">
      <dgm:prSet/>
      <dgm:spPr/>
      <dgm:t>
        <a:bodyPr/>
        <a:lstStyle/>
        <a:p>
          <a:endParaRPr lang="en-GB"/>
        </a:p>
      </dgm:t>
    </dgm:pt>
    <dgm:pt modelId="{D383DC14-8C60-504D-93F5-8270E466B7EE}" type="sibTrans" cxnId="{F65CD391-03EF-B141-A68D-F98DA00780A0}">
      <dgm:prSet/>
      <dgm:spPr/>
      <dgm:t>
        <a:bodyPr/>
        <a:lstStyle/>
        <a:p>
          <a:endParaRPr lang="en-GB"/>
        </a:p>
      </dgm:t>
    </dgm:pt>
    <dgm:pt modelId="{031FE37D-F290-C644-8642-1466F8A93E86}">
      <dgm:prSet custT="1"/>
      <dgm:spPr/>
      <dgm:t>
        <a:bodyPr/>
        <a:lstStyle/>
        <a:p>
          <a:r>
            <a:rPr lang="en-GB" sz="1400" b="0">
              <a:latin typeface="Verdana" panose="020B0604030504040204" pitchFamily="34" charset="0"/>
              <a:ea typeface="Verdana" panose="020B0604030504040204" pitchFamily="34" charset="0"/>
            </a:rPr>
            <a:t>Determine your priorities</a:t>
          </a:r>
          <a:endParaRPr lang="en-GB" sz="1400" b="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D5A3071-DE99-6143-B323-3AE458474EBD}" type="parTrans" cxnId="{03EBDB81-2851-9246-B314-E4B3C78053DE}">
      <dgm:prSet/>
      <dgm:spPr/>
      <dgm:t>
        <a:bodyPr/>
        <a:lstStyle/>
        <a:p>
          <a:endParaRPr lang="en-GB"/>
        </a:p>
      </dgm:t>
    </dgm:pt>
    <dgm:pt modelId="{3B3A2212-DC84-024F-99B7-0F4831FB93A2}" type="sibTrans" cxnId="{03EBDB81-2851-9246-B314-E4B3C78053DE}">
      <dgm:prSet/>
      <dgm:spPr/>
      <dgm:t>
        <a:bodyPr/>
        <a:lstStyle/>
        <a:p>
          <a:endParaRPr lang="en-GB"/>
        </a:p>
      </dgm:t>
    </dgm:pt>
    <dgm:pt modelId="{629C7131-CD26-194E-802D-C176EB851F84}">
      <dgm:prSet custT="1"/>
      <dgm:spPr/>
      <dgm:t>
        <a:bodyPr/>
        <a:lstStyle/>
        <a:p>
          <a:r>
            <a:rPr lang="en-GB" sz="1400" b="0" dirty="0">
              <a:latin typeface="Verdana" panose="020B0604030504040204" pitchFamily="34" charset="0"/>
              <a:ea typeface="Verdana" panose="020B0604030504040204" pitchFamily="34" charset="0"/>
            </a:rPr>
            <a:t>Stick to the schedule</a:t>
          </a:r>
          <a:endParaRPr lang="en-GB" sz="1600" b="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A672D4F-388C-B649-9251-01BE933AA299}" type="parTrans" cxnId="{2B92BBB5-0946-AE45-BD25-18D20F6972A1}">
      <dgm:prSet/>
      <dgm:spPr/>
      <dgm:t>
        <a:bodyPr/>
        <a:lstStyle/>
        <a:p>
          <a:endParaRPr lang="en-GB"/>
        </a:p>
      </dgm:t>
    </dgm:pt>
    <dgm:pt modelId="{F177E5CE-955D-5D4C-8CDE-3F92EFAC733F}" type="sibTrans" cxnId="{2B92BBB5-0946-AE45-BD25-18D20F6972A1}">
      <dgm:prSet/>
      <dgm:spPr/>
      <dgm:t>
        <a:bodyPr/>
        <a:lstStyle/>
        <a:p>
          <a:endParaRPr lang="en-GB"/>
        </a:p>
      </dgm:t>
    </dgm:pt>
    <dgm:pt modelId="{27EA731B-229E-E64B-B48C-ABC16FEC9D68}">
      <dgm:prSet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</a:rPr>
            <a:t>Take care of your health</a:t>
          </a:r>
        </a:p>
      </dgm:t>
    </dgm:pt>
    <dgm:pt modelId="{26A24CB7-041C-FC42-8482-FFE0599B61F0}" type="parTrans" cxnId="{B0DAAA31-280E-B344-9CA5-BEA3A3A6F08F}">
      <dgm:prSet/>
      <dgm:spPr/>
      <dgm:t>
        <a:bodyPr/>
        <a:lstStyle/>
        <a:p>
          <a:endParaRPr lang="en-GB"/>
        </a:p>
      </dgm:t>
    </dgm:pt>
    <dgm:pt modelId="{E3783713-48E4-FB46-8B75-274E883C85CF}" type="sibTrans" cxnId="{B0DAAA31-280E-B344-9CA5-BEA3A3A6F08F}">
      <dgm:prSet/>
      <dgm:spPr/>
      <dgm:t>
        <a:bodyPr/>
        <a:lstStyle/>
        <a:p>
          <a:endParaRPr lang="en-GB"/>
        </a:p>
      </dgm:t>
    </dgm:pt>
    <dgm:pt modelId="{CEF0FB6E-D9AA-B947-9B68-4A2CBA158012}">
      <dgm:prSet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</a:rPr>
            <a:t>Nurture your personal relationships</a:t>
          </a:r>
        </a:p>
      </dgm:t>
    </dgm:pt>
    <dgm:pt modelId="{D6E25D85-9F97-A140-8D38-039015604792}" type="parTrans" cxnId="{4077E9C8-0951-2441-AE5A-08BF5A2181B6}">
      <dgm:prSet/>
      <dgm:spPr/>
      <dgm:t>
        <a:bodyPr/>
        <a:lstStyle/>
        <a:p>
          <a:endParaRPr lang="en-GB"/>
        </a:p>
      </dgm:t>
    </dgm:pt>
    <dgm:pt modelId="{7A366155-BB0C-A240-ABED-64899C1D549B}" type="sibTrans" cxnId="{4077E9C8-0951-2441-AE5A-08BF5A2181B6}">
      <dgm:prSet/>
      <dgm:spPr/>
      <dgm:t>
        <a:bodyPr/>
        <a:lstStyle/>
        <a:p>
          <a:endParaRPr lang="en-GB"/>
        </a:p>
      </dgm:t>
    </dgm:pt>
    <dgm:pt modelId="{84B5F67E-774D-7141-B470-899AA4A79106}">
      <dgm:prSet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</a:rPr>
            <a:t>Make time for you</a:t>
          </a:r>
          <a:endParaRPr lang="en-GB" sz="15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FDFCD00-5A0C-8E49-AA74-9F14020A1640}" type="parTrans" cxnId="{9E24E9BA-2A58-1340-AD71-E903FA539624}">
      <dgm:prSet/>
      <dgm:spPr/>
      <dgm:t>
        <a:bodyPr/>
        <a:lstStyle/>
        <a:p>
          <a:endParaRPr lang="en-GB"/>
        </a:p>
      </dgm:t>
    </dgm:pt>
    <dgm:pt modelId="{E6013C77-C254-104D-B4A1-30E2DA660487}" type="sibTrans" cxnId="{9E24E9BA-2A58-1340-AD71-E903FA539624}">
      <dgm:prSet/>
      <dgm:spPr/>
      <dgm:t>
        <a:bodyPr/>
        <a:lstStyle/>
        <a:p>
          <a:endParaRPr lang="en-GB"/>
        </a:p>
      </dgm:t>
    </dgm:pt>
    <dgm:pt modelId="{9C2A0168-8E2D-F840-8BCE-17FDF25B684D}">
      <dgm:prSet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</a:rPr>
            <a:t>Exercise your options</a:t>
          </a:r>
        </a:p>
      </dgm:t>
    </dgm:pt>
    <dgm:pt modelId="{4C815524-0020-BA41-913E-618396BEFD26}" type="parTrans" cxnId="{69666395-48BB-0F44-9942-9C11D0D6F3DA}">
      <dgm:prSet/>
      <dgm:spPr/>
      <dgm:t>
        <a:bodyPr/>
        <a:lstStyle/>
        <a:p>
          <a:endParaRPr lang="en-GB"/>
        </a:p>
      </dgm:t>
    </dgm:pt>
    <dgm:pt modelId="{6EB886F3-FB1E-0442-A1FB-B9919C4EB71F}" type="sibTrans" cxnId="{69666395-48BB-0F44-9942-9C11D0D6F3DA}">
      <dgm:prSet/>
      <dgm:spPr/>
      <dgm:t>
        <a:bodyPr/>
        <a:lstStyle/>
        <a:p>
          <a:endParaRPr lang="en-GB"/>
        </a:p>
      </dgm:t>
    </dgm:pt>
    <dgm:pt modelId="{0A6A3553-B170-AE42-88D2-F7D1E274CF4E}">
      <dgm:prSet custT="1"/>
      <dgm:spPr/>
      <dgm:t>
        <a:bodyPr/>
        <a:lstStyle/>
        <a:p>
          <a:r>
            <a:rPr lang="en-GB" sz="1400">
              <a:latin typeface="Verdana" panose="020B0604030504040204" pitchFamily="34" charset="0"/>
              <a:ea typeface="Verdana" panose="020B0604030504040204" pitchFamily="34" charset="0"/>
            </a:rPr>
            <a:t>Work smarter not harder</a:t>
          </a:r>
          <a:endParaRPr lang="en-GB" sz="14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2AA328A-EFD2-8340-8DBE-7D6FBA481E8B}" type="parTrans" cxnId="{64586737-69D5-9741-B587-0EBB728C2AA4}">
      <dgm:prSet/>
      <dgm:spPr/>
      <dgm:t>
        <a:bodyPr/>
        <a:lstStyle/>
        <a:p>
          <a:endParaRPr lang="en-GB"/>
        </a:p>
      </dgm:t>
    </dgm:pt>
    <dgm:pt modelId="{C2693C7B-4767-1F47-86BC-1237FB3F73FD}" type="sibTrans" cxnId="{64586737-69D5-9741-B587-0EBB728C2AA4}">
      <dgm:prSet/>
      <dgm:spPr/>
      <dgm:t>
        <a:bodyPr/>
        <a:lstStyle/>
        <a:p>
          <a:endParaRPr lang="en-GB"/>
        </a:p>
      </dgm:t>
    </dgm:pt>
    <dgm:pt modelId="{49DA89C5-74CA-D649-B344-34CD37424676}">
      <dgm:prSet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</a:rPr>
            <a:t>Know when to ask for help</a:t>
          </a:r>
          <a:endParaRPr lang="en-GB" sz="15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32EBAD9-EC68-B949-9156-ACEA33958A40}" type="parTrans" cxnId="{3AC561D4-BFEF-B14D-83C5-A4F2B197DBF5}">
      <dgm:prSet/>
      <dgm:spPr/>
      <dgm:t>
        <a:bodyPr/>
        <a:lstStyle/>
        <a:p>
          <a:endParaRPr lang="en-GB"/>
        </a:p>
      </dgm:t>
    </dgm:pt>
    <dgm:pt modelId="{5271A865-1169-D747-890B-075F1DB786EC}" type="sibTrans" cxnId="{3AC561D4-BFEF-B14D-83C5-A4F2B197DBF5}">
      <dgm:prSet/>
      <dgm:spPr/>
      <dgm:t>
        <a:bodyPr/>
        <a:lstStyle/>
        <a:p>
          <a:endParaRPr lang="en-GB"/>
        </a:p>
      </dgm:t>
    </dgm:pt>
    <dgm:pt modelId="{B0E41BB9-5C42-9141-906E-53D4C138F105}" type="pres">
      <dgm:prSet presAssocID="{C9F75188-C97F-E348-8A2B-D4861E709631}" presName="Name0" presStyleCnt="0">
        <dgm:presLayoutVars>
          <dgm:dir/>
          <dgm:animLvl val="lvl"/>
          <dgm:resizeHandles val="exact"/>
        </dgm:presLayoutVars>
      </dgm:prSet>
      <dgm:spPr/>
    </dgm:pt>
    <dgm:pt modelId="{0F4683B0-64E0-4541-80E1-8CE87FE01D5D}" type="pres">
      <dgm:prSet presAssocID="{882DA9D7-3555-8A4B-9346-FF1F422E854A}" presName="linNode" presStyleCnt="0"/>
      <dgm:spPr/>
    </dgm:pt>
    <dgm:pt modelId="{DF876033-C1DD-FB4A-A184-EB915D683192}" type="pres">
      <dgm:prSet presAssocID="{882DA9D7-3555-8A4B-9346-FF1F422E854A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C9CA5E3A-4A35-7B45-AC93-5EF66FB0D86C}" type="pres">
      <dgm:prSet presAssocID="{882DA9D7-3555-8A4B-9346-FF1F422E854A}" presName="descendantText" presStyleLbl="alignAccFollowNode1" presStyleIdx="0" presStyleCnt="3">
        <dgm:presLayoutVars>
          <dgm:bulletEnabled val="1"/>
        </dgm:presLayoutVars>
      </dgm:prSet>
      <dgm:spPr/>
    </dgm:pt>
    <dgm:pt modelId="{1022BD97-4001-4940-9281-02D989A7D1B0}" type="pres">
      <dgm:prSet presAssocID="{90683209-6777-C045-BA09-C0D44E72F2BF}" presName="sp" presStyleCnt="0"/>
      <dgm:spPr/>
    </dgm:pt>
    <dgm:pt modelId="{B7CF6B75-AEFB-D548-83C7-8D831BF23036}" type="pres">
      <dgm:prSet presAssocID="{5553DC36-CFB7-8445-913A-4D55537916D2}" presName="linNode" presStyleCnt="0"/>
      <dgm:spPr/>
    </dgm:pt>
    <dgm:pt modelId="{B1E2FE23-D49E-244C-990A-DC7723F1DD14}" type="pres">
      <dgm:prSet presAssocID="{5553DC36-CFB7-8445-913A-4D55537916D2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12A35311-A894-EE46-8CFE-FA24EB2D944E}" type="pres">
      <dgm:prSet presAssocID="{5553DC36-CFB7-8445-913A-4D55537916D2}" presName="descendantText" presStyleLbl="alignAccFollowNode1" presStyleIdx="1" presStyleCnt="3">
        <dgm:presLayoutVars>
          <dgm:bulletEnabled val="1"/>
        </dgm:presLayoutVars>
      </dgm:prSet>
      <dgm:spPr/>
    </dgm:pt>
    <dgm:pt modelId="{F48731ED-BBA8-B34C-A422-A9B1F044C780}" type="pres">
      <dgm:prSet presAssocID="{07CDE2C8-4654-924A-B1D9-E021D12E9EB8}" presName="sp" presStyleCnt="0"/>
      <dgm:spPr/>
    </dgm:pt>
    <dgm:pt modelId="{5E289C76-BC22-FE47-87A4-F21129539D29}" type="pres">
      <dgm:prSet presAssocID="{B1485730-CE93-1E47-91F0-EB78B0B2E34A}" presName="linNode" presStyleCnt="0"/>
      <dgm:spPr/>
    </dgm:pt>
    <dgm:pt modelId="{A94F37E7-53B0-9B48-A47E-C7AFEB5ABFBA}" type="pres">
      <dgm:prSet presAssocID="{B1485730-CE93-1E47-91F0-EB78B0B2E34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87B429A4-54E0-B547-A2E8-B0C51AD09F48}" type="pres">
      <dgm:prSet presAssocID="{B1485730-CE93-1E47-91F0-EB78B0B2E34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6D7A7F10-0270-9541-A5F1-D307AECE2E86}" type="presOf" srcId="{0930CF62-7B0E-E140-A50E-A5B9EEBC4386}" destId="{C9CA5E3A-4A35-7B45-AC93-5EF66FB0D86C}" srcOrd="0" destOrd="2" presId="urn:microsoft.com/office/officeart/2005/8/layout/vList5"/>
    <dgm:cxn modelId="{5AD1FE21-5570-0040-8818-9BE2C8E8D082}" type="presOf" srcId="{882DA9D7-3555-8A4B-9346-FF1F422E854A}" destId="{DF876033-C1DD-FB4A-A184-EB915D683192}" srcOrd="0" destOrd="0" presId="urn:microsoft.com/office/officeart/2005/8/layout/vList5"/>
    <dgm:cxn modelId="{09253429-22D3-2341-8E41-98B2AE6E2117}" type="presOf" srcId="{CEF0FB6E-D9AA-B947-9B68-4A2CBA158012}" destId="{12A35311-A894-EE46-8CFE-FA24EB2D944E}" srcOrd="0" destOrd="2" presId="urn:microsoft.com/office/officeart/2005/8/layout/vList5"/>
    <dgm:cxn modelId="{B0DAAA31-280E-B344-9CA5-BEA3A3A6F08F}" srcId="{5553DC36-CFB7-8445-913A-4D55537916D2}" destId="{27EA731B-229E-E64B-B48C-ABC16FEC9D68}" srcOrd="1" destOrd="0" parTransId="{26A24CB7-041C-FC42-8482-FFE0599B61F0}" sibTransId="{E3783713-48E4-FB46-8B75-274E883C85CF}"/>
    <dgm:cxn modelId="{3C8A2B35-B719-6D4D-A899-B30ACF3AAC77}" type="presOf" srcId="{5553DC36-CFB7-8445-913A-4D55537916D2}" destId="{B1E2FE23-D49E-244C-990A-DC7723F1DD14}" srcOrd="0" destOrd="0" presId="urn:microsoft.com/office/officeart/2005/8/layout/vList5"/>
    <dgm:cxn modelId="{64586737-69D5-9741-B587-0EBB728C2AA4}" srcId="{B1485730-CE93-1E47-91F0-EB78B0B2E34A}" destId="{0A6A3553-B170-AE42-88D2-F7D1E274CF4E}" srcOrd="2" destOrd="0" parTransId="{62AA328A-EFD2-8340-8DBE-7D6FBA481E8B}" sibTransId="{C2693C7B-4767-1F47-86BC-1237FB3F73FD}"/>
    <dgm:cxn modelId="{AD409D39-E5B7-9A41-86A4-8D405028C39C}" type="presOf" srcId="{49DA89C5-74CA-D649-B344-34CD37424676}" destId="{87B429A4-54E0-B547-A2E8-B0C51AD09F48}" srcOrd="0" destOrd="3" presId="urn:microsoft.com/office/officeart/2005/8/layout/vList5"/>
    <dgm:cxn modelId="{42DDB23E-AAA3-6D41-9610-BE1D67D51F2D}" srcId="{5553DC36-CFB7-8445-913A-4D55537916D2}" destId="{C88A0D4A-C4E9-FE4A-A02E-E096C51BA0F5}" srcOrd="0" destOrd="0" parTransId="{901F8407-7777-3443-B17C-BE3D508B7EA3}" sibTransId="{66056697-0EE7-9843-94FE-BEFCD2A61442}"/>
    <dgm:cxn modelId="{C4688E3F-2E28-6C49-9A21-E94FFDA1E322}" type="presOf" srcId="{299A5A36-D944-9F4B-A006-1A4B607C1397}" destId="{87B429A4-54E0-B547-A2E8-B0C51AD09F48}" srcOrd="0" destOrd="0" presId="urn:microsoft.com/office/officeart/2005/8/layout/vList5"/>
    <dgm:cxn modelId="{18877161-43A2-324D-BF71-89B98EA1D994}" type="presOf" srcId="{629C7131-CD26-194E-802D-C176EB851F84}" destId="{C9CA5E3A-4A35-7B45-AC93-5EF66FB0D86C}" srcOrd="0" destOrd="3" presId="urn:microsoft.com/office/officeart/2005/8/layout/vList5"/>
    <dgm:cxn modelId="{5DDA1368-138D-FE4E-B4BA-74F8A66ED129}" srcId="{882DA9D7-3555-8A4B-9346-FF1F422E854A}" destId="{4F2BE555-A9C4-4F46-8593-8A150E86D916}" srcOrd="0" destOrd="0" parTransId="{F87255E1-49CC-6C4D-9173-009EA32E0220}" sibTransId="{F128B988-0EBB-D948-99A2-59890555010E}"/>
    <dgm:cxn modelId="{127CA24C-FD58-EF4E-A14E-E6BAA602733C}" srcId="{C9F75188-C97F-E348-8A2B-D4861E709631}" destId="{882DA9D7-3555-8A4B-9346-FF1F422E854A}" srcOrd="0" destOrd="0" parTransId="{1D1F788F-A55F-C445-AF62-925F23859D5A}" sibTransId="{90683209-6777-C045-BA09-C0D44E72F2BF}"/>
    <dgm:cxn modelId="{1985196F-5FF0-914E-8311-B4CE0A05A482}" type="presOf" srcId="{0A6A3553-B170-AE42-88D2-F7D1E274CF4E}" destId="{87B429A4-54E0-B547-A2E8-B0C51AD09F48}" srcOrd="0" destOrd="2" presId="urn:microsoft.com/office/officeart/2005/8/layout/vList5"/>
    <dgm:cxn modelId="{E4558151-13E7-034F-9E7B-5722FAE7590F}" type="presOf" srcId="{4F2BE555-A9C4-4F46-8593-8A150E86D916}" destId="{C9CA5E3A-4A35-7B45-AC93-5EF66FB0D86C}" srcOrd="0" destOrd="0" presId="urn:microsoft.com/office/officeart/2005/8/layout/vList5"/>
    <dgm:cxn modelId="{03EBDB81-2851-9246-B314-E4B3C78053DE}" srcId="{882DA9D7-3555-8A4B-9346-FF1F422E854A}" destId="{031FE37D-F290-C644-8642-1466F8A93E86}" srcOrd="1" destOrd="0" parTransId="{3D5A3071-DE99-6143-B323-3AE458474EBD}" sibTransId="{3B3A2212-DC84-024F-99B7-0F4831FB93A2}"/>
    <dgm:cxn modelId="{374CA887-8171-1548-B515-560E7AC3750C}" type="presOf" srcId="{C9F75188-C97F-E348-8A2B-D4861E709631}" destId="{B0E41BB9-5C42-9141-906E-53D4C138F105}" srcOrd="0" destOrd="0" presId="urn:microsoft.com/office/officeart/2005/8/layout/vList5"/>
    <dgm:cxn modelId="{F65CD391-03EF-B141-A68D-F98DA00780A0}" srcId="{B1485730-CE93-1E47-91F0-EB78B0B2E34A}" destId="{299A5A36-D944-9F4B-A006-1A4B607C1397}" srcOrd="0" destOrd="0" parTransId="{E1B8855E-C2A8-3043-BBE1-3A5FF82AD0AA}" sibTransId="{D383DC14-8C60-504D-93F5-8270E466B7EE}"/>
    <dgm:cxn modelId="{69666395-48BB-0F44-9942-9C11D0D6F3DA}" srcId="{B1485730-CE93-1E47-91F0-EB78B0B2E34A}" destId="{9C2A0168-8E2D-F840-8BCE-17FDF25B684D}" srcOrd="1" destOrd="0" parTransId="{4C815524-0020-BA41-913E-618396BEFD26}" sibTransId="{6EB886F3-FB1E-0442-A1FB-B9919C4EB71F}"/>
    <dgm:cxn modelId="{3D497D9A-6AAF-1B43-BE5F-70BF74A6E3A3}" type="presOf" srcId="{B1485730-CE93-1E47-91F0-EB78B0B2E34A}" destId="{A94F37E7-53B0-9B48-A47E-C7AFEB5ABFBA}" srcOrd="0" destOrd="0" presId="urn:microsoft.com/office/officeart/2005/8/layout/vList5"/>
    <dgm:cxn modelId="{15452A9F-F69A-544D-A463-8CE207233392}" srcId="{C9F75188-C97F-E348-8A2B-D4861E709631}" destId="{B1485730-CE93-1E47-91F0-EB78B0B2E34A}" srcOrd="2" destOrd="0" parTransId="{38B66A9D-3CCE-3D46-A05C-5235888DF438}" sibTransId="{EEB4CAFA-241D-4C46-B928-CA0139D1123B}"/>
    <dgm:cxn modelId="{B54E74A4-0D5E-554E-934D-7C14C0416950}" type="presOf" srcId="{27EA731B-229E-E64B-B48C-ABC16FEC9D68}" destId="{12A35311-A894-EE46-8CFE-FA24EB2D944E}" srcOrd="0" destOrd="1" presId="urn:microsoft.com/office/officeart/2005/8/layout/vList5"/>
    <dgm:cxn modelId="{8801CEAC-7CF1-F74A-83C5-746B5C89144B}" type="presOf" srcId="{031FE37D-F290-C644-8642-1466F8A93E86}" destId="{C9CA5E3A-4A35-7B45-AC93-5EF66FB0D86C}" srcOrd="0" destOrd="1" presId="urn:microsoft.com/office/officeart/2005/8/layout/vList5"/>
    <dgm:cxn modelId="{2B92BBB5-0946-AE45-BD25-18D20F6972A1}" srcId="{882DA9D7-3555-8A4B-9346-FF1F422E854A}" destId="{629C7131-CD26-194E-802D-C176EB851F84}" srcOrd="3" destOrd="0" parTransId="{AA672D4F-388C-B649-9251-01BE933AA299}" sibTransId="{F177E5CE-955D-5D4C-8CDE-3F92EFAC733F}"/>
    <dgm:cxn modelId="{9E24E9BA-2A58-1340-AD71-E903FA539624}" srcId="{5553DC36-CFB7-8445-913A-4D55537916D2}" destId="{84B5F67E-774D-7141-B470-899AA4A79106}" srcOrd="3" destOrd="0" parTransId="{AFDFCD00-5A0C-8E49-AA74-9F14020A1640}" sibTransId="{E6013C77-C254-104D-B4A1-30E2DA660487}"/>
    <dgm:cxn modelId="{4077E9C8-0951-2441-AE5A-08BF5A2181B6}" srcId="{5553DC36-CFB7-8445-913A-4D55537916D2}" destId="{CEF0FB6E-D9AA-B947-9B68-4A2CBA158012}" srcOrd="2" destOrd="0" parTransId="{D6E25D85-9F97-A140-8D38-039015604792}" sibTransId="{7A366155-BB0C-A240-ABED-64899C1D549B}"/>
    <dgm:cxn modelId="{8DD9EED0-2418-2C40-98ED-B90F353E4B52}" srcId="{C9F75188-C97F-E348-8A2B-D4861E709631}" destId="{5553DC36-CFB7-8445-913A-4D55537916D2}" srcOrd="1" destOrd="0" parTransId="{10C31EC8-413D-1240-8B5D-24E47EA8DAC5}" sibTransId="{07CDE2C8-4654-924A-B1D9-E021D12E9EB8}"/>
    <dgm:cxn modelId="{3AC561D4-BFEF-B14D-83C5-A4F2B197DBF5}" srcId="{B1485730-CE93-1E47-91F0-EB78B0B2E34A}" destId="{49DA89C5-74CA-D649-B344-34CD37424676}" srcOrd="3" destOrd="0" parTransId="{532EBAD9-EC68-B949-9156-ACEA33958A40}" sibTransId="{5271A865-1169-D747-890B-075F1DB786EC}"/>
    <dgm:cxn modelId="{E4E0A5EB-41CB-6B40-A20C-A1AE4C2FCF46}" type="presOf" srcId="{9C2A0168-8E2D-F840-8BCE-17FDF25B684D}" destId="{87B429A4-54E0-B547-A2E8-B0C51AD09F48}" srcOrd="0" destOrd="1" presId="urn:microsoft.com/office/officeart/2005/8/layout/vList5"/>
    <dgm:cxn modelId="{DF7617ED-97CD-FB4C-B30D-CF5CF26321A5}" srcId="{882DA9D7-3555-8A4B-9346-FF1F422E854A}" destId="{0930CF62-7B0E-E140-A50E-A5B9EEBC4386}" srcOrd="2" destOrd="0" parTransId="{4FBA3B15-6BFD-8945-9158-964314DEBB0C}" sibTransId="{FC8252E7-0B51-FC45-86CC-512523862601}"/>
    <dgm:cxn modelId="{ED2F6FF2-AC04-CB4C-A361-C94D5710E44D}" type="presOf" srcId="{84B5F67E-774D-7141-B470-899AA4A79106}" destId="{12A35311-A894-EE46-8CFE-FA24EB2D944E}" srcOrd="0" destOrd="3" presId="urn:microsoft.com/office/officeart/2005/8/layout/vList5"/>
    <dgm:cxn modelId="{2E6A73F5-AB6A-6E4E-8151-F5AF399AE7B0}" type="presOf" srcId="{C88A0D4A-C4E9-FE4A-A02E-E096C51BA0F5}" destId="{12A35311-A894-EE46-8CFE-FA24EB2D944E}" srcOrd="0" destOrd="0" presId="urn:microsoft.com/office/officeart/2005/8/layout/vList5"/>
    <dgm:cxn modelId="{9D270CF3-DEAB-874E-A5B1-D2C7C95D0AB1}" type="presParOf" srcId="{B0E41BB9-5C42-9141-906E-53D4C138F105}" destId="{0F4683B0-64E0-4541-80E1-8CE87FE01D5D}" srcOrd="0" destOrd="0" presId="urn:microsoft.com/office/officeart/2005/8/layout/vList5"/>
    <dgm:cxn modelId="{478B7285-08D1-ED4B-AE47-D790CAFF78A9}" type="presParOf" srcId="{0F4683B0-64E0-4541-80E1-8CE87FE01D5D}" destId="{DF876033-C1DD-FB4A-A184-EB915D683192}" srcOrd="0" destOrd="0" presId="urn:microsoft.com/office/officeart/2005/8/layout/vList5"/>
    <dgm:cxn modelId="{8E39D833-A50C-CC41-A02A-AFEDC7A81E5A}" type="presParOf" srcId="{0F4683B0-64E0-4541-80E1-8CE87FE01D5D}" destId="{C9CA5E3A-4A35-7B45-AC93-5EF66FB0D86C}" srcOrd="1" destOrd="0" presId="urn:microsoft.com/office/officeart/2005/8/layout/vList5"/>
    <dgm:cxn modelId="{745B7F44-DFAF-A043-8E48-C1DA7EB3A269}" type="presParOf" srcId="{B0E41BB9-5C42-9141-906E-53D4C138F105}" destId="{1022BD97-4001-4940-9281-02D989A7D1B0}" srcOrd="1" destOrd="0" presId="urn:microsoft.com/office/officeart/2005/8/layout/vList5"/>
    <dgm:cxn modelId="{F186698C-332E-C741-9481-96C9746C137B}" type="presParOf" srcId="{B0E41BB9-5C42-9141-906E-53D4C138F105}" destId="{B7CF6B75-AEFB-D548-83C7-8D831BF23036}" srcOrd="2" destOrd="0" presId="urn:microsoft.com/office/officeart/2005/8/layout/vList5"/>
    <dgm:cxn modelId="{BADE0FD0-7A5A-B041-99F6-94046479D8B4}" type="presParOf" srcId="{B7CF6B75-AEFB-D548-83C7-8D831BF23036}" destId="{B1E2FE23-D49E-244C-990A-DC7723F1DD14}" srcOrd="0" destOrd="0" presId="urn:microsoft.com/office/officeart/2005/8/layout/vList5"/>
    <dgm:cxn modelId="{D4E6F41D-F56E-E749-8634-411DFE57F093}" type="presParOf" srcId="{B7CF6B75-AEFB-D548-83C7-8D831BF23036}" destId="{12A35311-A894-EE46-8CFE-FA24EB2D944E}" srcOrd="1" destOrd="0" presId="urn:microsoft.com/office/officeart/2005/8/layout/vList5"/>
    <dgm:cxn modelId="{7804070F-149F-D24D-9774-68A2C0A8F68C}" type="presParOf" srcId="{B0E41BB9-5C42-9141-906E-53D4C138F105}" destId="{F48731ED-BBA8-B34C-A422-A9B1F044C780}" srcOrd="3" destOrd="0" presId="urn:microsoft.com/office/officeart/2005/8/layout/vList5"/>
    <dgm:cxn modelId="{EF5A8DB0-1D7A-6A4B-82C2-559C521C4076}" type="presParOf" srcId="{B0E41BB9-5C42-9141-906E-53D4C138F105}" destId="{5E289C76-BC22-FE47-87A4-F21129539D29}" srcOrd="4" destOrd="0" presId="urn:microsoft.com/office/officeart/2005/8/layout/vList5"/>
    <dgm:cxn modelId="{C39B44B3-2B81-0248-A878-B08BD8D0D867}" type="presParOf" srcId="{5E289C76-BC22-FE47-87A4-F21129539D29}" destId="{A94F37E7-53B0-9B48-A47E-C7AFEB5ABFBA}" srcOrd="0" destOrd="0" presId="urn:microsoft.com/office/officeart/2005/8/layout/vList5"/>
    <dgm:cxn modelId="{FF0F3543-08CB-6A4E-8BB7-BE965B4DCC4B}" type="presParOf" srcId="{5E289C76-BC22-FE47-87A4-F21129539D29}" destId="{87B429A4-54E0-B547-A2E8-B0C51AD09F48}" srcOrd="1" destOrd="0" presId="urn:microsoft.com/office/officeart/2005/8/layout/vList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CA5E3A-4A35-7B45-AC93-5EF66FB0D86C}">
      <dsp:nvSpPr>
        <dsp:cNvPr id="0" name=""/>
        <dsp:cNvSpPr/>
      </dsp:nvSpPr>
      <dsp:spPr>
        <a:xfrm rot="5400000">
          <a:off x="6621458" y="-2540844"/>
          <a:ext cx="1468681" cy="692310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dirty="0">
              <a:latin typeface="Verdana" panose="020B0604030504040204" pitchFamily="34" charset="0"/>
              <a:ea typeface="Verdana" panose="020B0604030504040204" pitchFamily="34" charset="0"/>
            </a:rPr>
            <a:t>Track your time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>
              <a:latin typeface="Verdana" panose="020B0604030504040204" pitchFamily="34" charset="0"/>
              <a:ea typeface="Verdana" panose="020B0604030504040204" pitchFamily="34" charset="0"/>
            </a:rPr>
            <a:t>Determine your priorities</a:t>
          </a:r>
          <a:endParaRPr lang="en-GB" sz="1400" b="0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dirty="0">
              <a:latin typeface="Verdana" panose="020B0604030504040204" pitchFamily="34" charset="0"/>
              <a:ea typeface="Verdana" panose="020B0604030504040204" pitchFamily="34" charset="0"/>
            </a:rPr>
            <a:t>Set specific goals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dirty="0">
              <a:latin typeface="Verdana" panose="020B0604030504040204" pitchFamily="34" charset="0"/>
              <a:ea typeface="Verdana" panose="020B0604030504040204" pitchFamily="34" charset="0"/>
            </a:rPr>
            <a:t>Stick to the schedule</a:t>
          </a:r>
          <a:endParaRPr lang="en-GB" sz="1600" b="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 rot="-5400000">
        <a:off x="3894247" y="258062"/>
        <a:ext cx="6851410" cy="1325291"/>
      </dsp:txXfrm>
    </dsp:sp>
    <dsp:sp modelId="{DF876033-C1DD-FB4A-A184-EB915D683192}">
      <dsp:nvSpPr>
        <dsp:cNvPr id="0" name=""/>
        <dsp:cNvSpPr/>
      </dsp:nvSpPr>
      <dsp:spPr>
        <a:xfrm>
          <a:off x="0" y="2781"/>
          <a:ext cx="3894246" cy="1835852"/>
        </a:xfrm>
        <a:prstGeom prst="roundRect">
          <a:avLst/>
        </a:prstGeom>
        <a:solidFill>
          <a:srgbClr val="5A4AE3"/>
        </a:solidFill>
        <a:ln w="12700" cap="flat" cmpd="sng" algn="ctr">
          <a:solidFill>
            <a:srgbClr val="5A4AE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Step 1</a:t>
          </a:r>
        </a:p>
      </dsp:txBody>
      <dsp:txXfrm>
        <a:off x="89619" y="92400"/>
        <a:ext cx="3715008" cy="1656614"/>
      </dsp:txXfrm>
    </dsp:sp>
    <dsp:sp modelId="{12A35311-A894-EE46-8CFE-FA24EB2D944E}">
      <dsp:nvSpPr>
        <dsp:cNvPr id="0" name=""/>
        <dsp:cNvSpPr/>
      </dsp:nvSpPr>
      <dsp:spPr>
        <a:xfrm rot="5400000">
          <a:off x="6621458" y="-613200"/>
          <a:ext cx="1468681" cy="692310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</a:rPr>
            <a:t>Establish boundaries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</a:rPr>
            <a:t>Take care of your health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</a:rPr>
            <a:t>Nurture your personal relationships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</a:rPr>
            <a:t>Make time for you</a:t>
          </a:r>
          <a:endParaRPr lang="en-GB" sz="15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 rot="-5400000">
        <a:off x="3894247" y="2185706"/>
        <a:ext cx="6851410" cy="1325291"/>
      </dsp:txXfrm>
    </dsp:sp>
    <dsp:sp modelId="{B1E2FE23-D49E-244C-990A-DC7723F1DD14}">
      <dsp:nvSpPr>
        <dsp:cNvPr id="0" name=""/>
        <dsp:cNvSpPr/>
      </dsp:nvSpPr>
      <dsp:spPr>
        <a:xfrm>
          <a:off x="0" y="1930426"/>
          <a:ext cx="3894246" cy="1835852"/>
        </a:xfrm>
        <a:prstGeom prst="roundRect">
          <a:avLst/>
        </a:prstGeom>
        <a:solidFill>
          <a:srgbClr val="5A4AE3"/>
        </a:solidFill>
        <a:ln w="12700" cap="flat" cmpd="sng" algn="ctr">
          <a:solidFill>
            <a:srgbClr val="5A4AE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Step 2</a:t>
          </a:r>
        </a:p>
      </dsp:txBody>
      <dsp:txXfrm>
        <a:off x="89619" y="2020045"/>
        <a:ext cx="3715008" cy="1656614"/>
      </dsp:txXfrm>
    </dsp:sp>
    <dsp:sp modelId="{87B429A4-54E0-B547-A2E8-B0C51AD09F48}">
      <dsp:nvSpPr>
        <dsp:cNvPr id="0" name=""/>
        <dsp:cNvSpPr/>
      </dsp:nvSpPr>
      <dsp:spPr>
        <a:xfrm rot="5400000">
          <a:off x="6621458" y="1314444"/>
          <a:ext cx="1468681" cy="692310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</a:rPr>
            <a:t>Leave work at work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</a:rPr>
            <a:t>Exercise your options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>
              <a:latin typeface="Verdana" panose="020B0604030504040204" pitchFamily="34" charset="0"/>
              <a:ea typeface="Verdana" panose="020B0604030504040204" pitchFamily="34" charset="0"/>
            </a:rPr>
            <a:t>Work smarter not harder</a:t>
          </a:r>
          <a:endParaRPr lang="en-GB" sz="1400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</a:rPr>
            <a:t>Know when to ask for help</a:t>
          </a:r>
          <a:endParaRPr lang="en-GB" sz="15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 rot="-5400000">
        <a:off x="3894247" y="4113351"/>
        <a:ext cx="6851410" cy="1325291"/>
      </dsp:txXfrm>
    </dsp:sp>
    <dsp:sp modelId="{A94F37E7-53B0-9B48-A47E-C7AFEB5ABFBA}">
      <dsp:nvSpPr>
        <dsp:cNvPr id="0" name=""/>
        <dsp:cNvSpPr/>
      </dsp:nvSpPr>
      <dsp:spPr>
        <a:xfrm>
          <a:off x="0" y="3858071"/>
          <a:ext cx="3894246" cy="1835852"/>
        </a:xfrm>
        <a:prstGeom prst="roundRect">
          <a:avLst/>
        </a:prstGeom>
        <a:solidFill>
          <a:srgbClr val="5A4AE3"/>
        </a:solidFill>
        <a:ln w="12700" cap="flat" cmpd="sng" algn="ctr">
          <a:solidFill>
            <a:srgbClr val="5A4AE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rPr>
            <a:t>Step 3</a:t>
          </a:r>
        </a:p>
      </dsp:txBody>
      <dsp:txXfrm>
        <a:off x="89619" y="3947690"/>
        <a:ext cx="3715008" cy="1656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CE2B9-C111-4137-B381-8A82100BFF36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EEB6D-A7EF-45AC-9B88-A8B6D43D434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17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EEB6D-A7EF-45AC-9B88-A8B6D43D4341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697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3159E6-6B4B-4AED-A8C9-EBC0228D1F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000">
                <a:solidFill>
                  <a:srgbClr val="5A4AE3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A028073-EDE8-4555-AF8E-9DF95EBED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/>
              <a:t>Clique para editar o estilo de subtítulo do Modelo Global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0318886-DACD-4463-826D-8BCBA36F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0303A74-B80F-4AF5-9848-CD8B3504A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753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731ED0-3E4B-4885-B037-F97E911B3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89E2A3A8-44D1-4FA8-98DA-4AA2209D8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AA58894-9D6C-4626-9DAC-480D6AB1FC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7358AD8-129B-4C1A-B3FF-FD0946F2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E89CFE1-8768-45F6-ACE5-0456A7067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238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CB8BA8B-BDA4-497D-8FB2-2180271656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57152FF4-4A11-4BBB-9640-3EC798169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DE7F559-BF43-4437-928B-2FBAC108CC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4578CE3-1F37-4109-87D7-1089618FA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AC4728F-58B8-4A02-A2F6-0E313EB4F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53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2E4235-D2A3-4413-A709-560ADD848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CD15A3B-08DC-4255-9056-27539EFAC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B23F1A0-B2CB-4015-9F0C-A443A45853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8CA96CB-A402-4A0D-839F-A089E9D2F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F1651C6-A6A7-463F-AE0F-38AC8D29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5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5EDB52-8A73-4C75-A299-7D1F760D5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942B958-74BD-477A-A297-1E1C7519B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63AD124-EE84-4ECB-BFD6-4E1345784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92E76F2-753E-4C11-8176-DCB7C68FD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37FEE9F-D1F9-4CC4-AF70-75C96049F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52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8F14AC-28AB-421C-AC69-9F523787A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86FD08B-DDAD-48FC-9EE2-73DD5418EA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7DB972D9-B8E6-48BA-9663-7BBD980E9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1540F1B-0095-431B-B8FD-B7DB45600E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559183E-9D94-4458-B3C6-84351AC5F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8927332-59BC-4DD3-A4FA-38D082140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96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B799A-DFF6-4082-977B-8B3B7CED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C3B33AA-968B-4216-A0C2-CBF2A68CE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C8E0615-6FC3-4213-8AF0-62CA4C27D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0FB9B9C-FE96-4ADE-8849-D9CC80C926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6B65A80D-4233-4F24-B4FC-B3EAF0F88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49BF8686-340A-43B0-8A69-AC620DAA90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390382E-F787-4185-B654-3989A1762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8BEF5DF-82A3-45DC-A9AD-76A3869C1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7789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8E3E03-1DD3-4242-A2E3-4CB53A661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EA190E43-17F8-4DBD-956C-C8F63FD41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DC77969E-548B-4879-BE34-1D9A6BFB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E5743FB-8025-4CDD-BBA7-D5863CF64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538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1091D86C-AB7B-4D49-AC37-0020B87B66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6D62F30-D55F-477E-941E-4F0F87398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A8250F8-3851-47FD-88B7-CF6E63DAD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170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348ACC-342C-465A-BD75-A4AE8EC9A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BE0BF-EA36-402B-AED1-4E7188F6E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592CC4E-EBC5-44E6-83A2-80E950FDC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A0457EAE-D465-4D99-8BDB-F4384A6B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DC8AAB6-7D7A-46FA-9CC0-A1783FC59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3D1032D-6DD1-4311-B66B-694114F58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55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AE703-B22A-45B5-80EC-9DFE874A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7068B9AC-DB5F-4C82-A562-CF5DD37E46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5B63025C-6070-4842-9E50-D370FC4A3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EF6013D-00A4-4AA6-A2DE-AC0E4B9C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75A8CC5-9BE1-49C1-BDC8-CA6A05B0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33EF166-340A-46F3-A1F4-6D95006AC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40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138DDD46-4887-42CB-980D-668A95DD6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3C04EEC-5711-4826-A4E5-3C9EB38BC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9554DE20-4ED3-4F50-AA01-5AC8F7BCDAE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73800"/>
            <a:ext cx="1816100" cy="584200"/>
          </a:xfrm>
          <a:prstGeom prst="rect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FE5CFB4F-6430-445B-83B9-2B7688A43B1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91700" y="6402039"/>
            <a:ext cx="1562100" cy="327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08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5A4AE3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A9FDAA4C-3F72-C6F9-5D5E-3406F3A02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5416" y="55027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graphicFrame>
        <p:nvGraphicFramePr>
          <p:cNvPr id="5" name="Diagram 17">
            <a:extLst>
              <a:ext uri="{FF2B5EF4-FFF2-40B4-BE49-F238E27FC236}">
                <a16:creationId xmlns:a16="http://schemas.microsoft.com/office/drawing/2014/main" id="{7DEB539F-C7BC-95C6-55BF-1E88D69EB7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4891571"/>
              </p:ext>
            </p:extLst>
          </p:nvPr>
        </p:nvGraphicFramePr>
        <p:xfrm>
          <a:off x="704088" y="420627"/>
          <a:ext cx="10817352" cy="5696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3B4872D1-9AE7-CA8F-DD6A-5948CE025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9720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0578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52</Words>
  <Application>Microsoft Office PowerPoint</Application>
  <PresentationFormat>Ecrã Panorâmico</PresentationFormat>
  <Paragraphs>16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Isabel Nunes</dc:creator>
  <cp:lastModifiedBy>Nadine Teles</cp:lastModifiedBy>
  <cp:revision>8</cp:revision>
  <dcterms:created xsi:type="dcterms:W3CDTF">2022-01-03T19:30:46Z</dcterms:created>
  <dcterms:modified xsi:type="dcterms:W3CDTF">2023-02-15T12:36:59Z</dcterms:modified>
</cp:coreProperties>
</file>